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 autoAdjust="0"/>
    <p:restoredTop sz="94660"/>
  </p:normalViewPr>
  <p:slideViewPr>
    <p:cSldViewPr>
      <p:cViewPr>
        <p:scale>
          <a:sx n="100" d="100"/>
          <a:sy n="100" d="100"/>
        </p:scale>
        <p:origin x="-2892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7CD18DA-033A-4892-A615-40D80580148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BC43949-F216-46A2-9684-E23DE195335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91938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20700-7279-4689-9F6C-91C445203034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6DD16-E8A1-42D1-AB89-348CDC24988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124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4D444-AE38-45C3-9C5E-18EC4DA0248B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17AFB-0852-40EC-9D82-2C8FD8E7F393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662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2E1E-1189-40DC-A9CF-0B0C33670ED9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06F18-6DD1-4D61-9E54-856C1BEB33D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69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58E0C-B1D3-4C66-813E-F9126EF25CE5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D1689-01A8-4EF6-9AA8-3DFD14A2A2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8292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E034F-D22F-401C-A9A0-5ECC94C10EA2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70FBD-27FB-46B3-8DDC-48CFEF2ADB9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2095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080A4-2396-4F59-A8C4-CCCAB0C26D4F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B971E-8D1B-44DB-A6F9-54077A1D15B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89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F08D1-0EF3-4D8A-B599-2B8795BF33B1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66A88-C27F-4799-AB2D-908ED62A7E7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745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75D14-6010-48EE-A6BD-3A2770F56530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80D9A-E3F7-4CC1-A539-412918F0BBD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1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AB16-05CD-4879-A127-B45AF5E919AD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77F28-0F91-4DC8-BD9F-A223CAA4EC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05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CD169-D012-4262-978B-C46BE1C88CA9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6B776-886C-404B-B7CE-754E28D9BF2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041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09CD2-DDA4-4EEF-9BC9-0E4EC3177CD8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516CD-DE62-4AAB-A7DF-017F49D4D8A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9432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007D054-3203-4AEE-8DCF-47FAE5817337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1FAD1C-47B3-4B76-A938-FFD539D402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323850" y="611188"/>
            <a:ext cx="6417518" cy="915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  <a:r>
              <a:rPr lang="en-US" altLang="ko-KR" sz="1400" b="1" dirty="0">
                <a:latin typeface="+mj-ea"/>
                <a:ea typeface="+mj-ea"/>
              </a:rPr>
              <a:t>-  </a:t>
            </a:r>
            <a:r>
              <a:rPr lang="ko-KR" altLang="en-US" sz="1400" b="1" dirty="0" err="1">
                <a:latin typeface="+mj-ea"/>
                <a:ea typeface="+mj-ea"/>
              </a:rPr>
              <a:t>협력사</a:t>
            </a:r>
            <a:r>
              <a:rPr lang="ko-KR" altLang="en-US" sz="1400" b="1" dirty="0">
                <a:latin typeface="+mj-ea"/>
                <a:ea typeface="+mj-ea"/>
              </a:rPr>
              <a:t> 모집공고 </a:t>
            </a:r>
            <a:r>
              <a:rPr lang="en-US" altLang="ko-KR" sz="1400" b="1" dirty="0">
                <a:latin typeface="+mj-ea"/>
                <a:ea typeface="+mj-ea"/>
              </a:rPr>
              <a:t>-</a:t>
            </a: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1100" b="1" dirty="0">
                <a:latin typeface="+mj-ea"/>
                <a:ea typeface="+mj-ea"/>
              </a:rPr>
              <a:t>제   목 </a:t>
            </a:r>
            <a:r>
              <a:rPr lang="en-US" altLang="ko-KR" sz="1100" b="1" dirty="0">
                <a:latin typeface="+mj-ea"/>
                <a:ea typeface="+mj-ea"/>
              </a:rPr>
              <a:t>: LG U+ </a:t>
            </a:r>
            <a:r>
              <a:rPr lang="ko-KR" altLang="en-US" sz="1100" b="1" dirty="0">
                <a:latin typeface="+mj-ea"/>
                <a:ea typeface="+mj-ea"/>
              </a:rPr>
              <a:t>매장</a:t>
            </a:r>
            <a:r>
              <a:rPr lang="en-US" altLang="ko-KR" sz="1100" b="1" dirty="0">
                <a:latin typeface="+mj-ea"/>
                <a:ea typeface="+mj-ea"/>
              </a:rPr>
              <a:t>S.I  </a:t>
            </a:r>
            <a:r>
              <a:rPr lang="ko-KR" altLang="en-US" sz="1100" b="1" dirty="0" smtClean="0">
                <a:latin typeface="+mj-ea"/>
                <a:ea typeface="+mj-ea"/>
              </a:rPr>
              <a:t>사인 제작 </a:t>
            </a:r>
            <a:r>
              <a:rPr lang="ko-KR" altLang="en-US" sz="1100" b="1" dirty="0" err="1" smtClean="0">
                <a:latin typeface="+mj-ea"/>
                <a:ea typeface="+mj-ea"/>
              </a:rPr>
              <a:t>협력사</a:t>
            </a:r>
            <a:r>
              <a:rPr lang="ko-KR" altLang="en-US" sz="1100" b="1" dirty="0" smtClean="0">
                <a:latin typeface="+mj-ea"/>
                <a:ea typeface="+mj-ea"/>
              </a:rPr>
              <a:t> </a:t>
            </a:r>
            <a:r>
              <a:rPr lang="ko-KR" altLang="en-US" sz="1100" b="1" dirty="0">
                <a:latin typeface="+mj-ea"/>
                <a:ea typeface="+mj-ea"/>
              </a:rPr>
              <a:t>모집건</a:t>
            </a:r>
            <a:endParaRPr lang="en-US" altLang="ko-KR" sz="1100" b="1" dirty="0">
              <a:latin typeface="+mj-ea"/>
              <a:ea typeface="+mj-ea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1. 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지원부문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LG U+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전국매장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사인 제작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협력사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지원자격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매뉴얼 사인 제작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텔레콤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화장품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코스매틱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패션 등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실적 보유회사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연간계약을 통한 공사가 가능한 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전담인력 운영 가능회사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내부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설계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名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내부운영 책임자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名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- 4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대보험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가입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법인설립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년 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기업신용평가 당사기준 이상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제출서류 ⑨ 참고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지원마감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마감일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2016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우편제출서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서울 마포구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마포대로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155 LG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마포빌딩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층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공덕동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275)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 임지예 사원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앞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(010-3170-6765)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	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제출서류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 회사소개서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전체인력 프로필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 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번 서류와 일치할 것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기술인력 현황표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자격증보유자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사본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첨부시에만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기업신용평가서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                                                                              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B- , KCR-4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기준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타 기관 가능하나 한국기업데이터 기준에 준하는 등급만 인정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                                                                                                              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유효기간확인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세부내용출력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신규 신청 </a:t>
            </a:r>
            <a:r>
              <a:rPr kumimoji="0" lang="ko-KR" altLang="en-US" sz="10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협력사는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신청내역서 기록 선 제출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 보유 평가서 제출</a:t>
            </a: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사업자등록증 사본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법인인감증명서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SI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코드 수료증 사본 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국민연금 사업장 가입자 명부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사업장 등기부등본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임대경우 임대차계약서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지명원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대표이사 이력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당사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LGU+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전담팀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인원계획도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인명기재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기자재 및 설비현황 포함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⑪ 고용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산재보험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완납증명원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⑫ 부가가치세 과세표준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⑬ 표준 재무제표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신용평가 지연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제출사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해당사항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⑭ 지명원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대표이사 이력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당사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LGU+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전담팀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인원계획도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인명기재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기자재 및 설비현황 포함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5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발표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차 서류평가 기간 중 방문평가 실시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~8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월초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종합평가 완료 후 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공지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(8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월중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 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 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공고 內 파일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유첨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 있을 시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메일 주소로 문의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  -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LG U+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파트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홍임경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(T. 010-2029-2669 / email.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js0140451@hsad.co.kr)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0</Words>
  <Application>Microsoft Office PowerPoint</Application>
  <PresentationFormat>화면 슬라이드 쇼(4:3)</PresentationFormat>
  <Paragraphs>56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(주)엘베스트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박혜영</dc:creator>
  <cp:lastModifiedBy>송상권(Song Sang Kwun)</cp:lastModifiedBy>
  <cp:revision>91</cp:revision>
  <cp:lastPrinted>2015-01-06T02:16:13Z</cp:lastPrinted>
  <dcterms:created xsi:type="dcterms:W3CDTF">2010-11-10T04:57:06Z</dcterms:created>
  <dcterms:modified xsi:type="dcterms:W3CDTF">2016-06-21T04:51:39Z</dcterms:modified>
</cp:coreProperties>
</file>