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797675" cy="9926638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3" autoAdjust="0"/>
    <p:restoredTop sz="94660"/>
  </p:normalViewPr>
  <p:slideViewPr>
    <p:cSldViewPr>
      <p:cViewPr>
        <p:scale>
          <a:sx n="100" d="100"/>
          <a:sy n="100" d="100"/>
        </p:scale>
        <p:origin x="-2892" y="7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35F714B-AC17-4668-8109-816691A1F070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33956B9-C8BE-45DC-B274-0B1258DA396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2967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64B7F8-77CF-4A17-BA1C-370D6E1B63B2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8C47C-7119-4355-B1DA-91E77ED426C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3851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B29E2-9E77-42F2-9BE1-9CD903CA949B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0E9FF6-86D8-41BB-A414-4FAA8A5EA92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426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76F4-CA84-4C77-A5E6-439EEF7CD6DB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48A83-C0A0-47AF-AA1A-65FFE315319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334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7B04A-9DD1-4366-9B86-415FA535B1B2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A9CC5-A968-42ED-8695-1BDAB51AEB6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218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FF0EFE-08A6-4909-B8E4-B901D4947C33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051A5-2643-4676-B98B-FC5D0CD8646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9837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E1564-B890-4F91-9182-C8D792B3FDB1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080FF-4F99-46FC-8165-BCB2FF0F6FF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3514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6BC5F-F9DD-4597-B050-1A71F2DDECDF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678AA-00F1-48D4-9217-45931CE8282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9657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C7A978-5449-415D-834E-7F68F772F309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53403-ACB8-4454-B210-BDA58C65DAA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285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B8DF5-A583-46B9-8ABD-6592AE96C00F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497A3-F329-441A-BF35-E2C755C882F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1644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91546-7D83-42E3-ACE5-9921739F47A7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DDD3A-95DE-4D11-975C-95EB381F236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8415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5F37D-C35D-41F1-9C41-ED055724A80F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CA8D1F-E75A-4E91-A6CE-C85ABD0D6DA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327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43A6598-5965-4B9A-88E1-613A7F8CECB8}" type="datetimeFigureOut">
              <a:rPr lang="ko-KR" altLang="en-US"/>
              <a:pPr>
                <a:defRPr/>
              </a:pPr>
              <a:t>2016-06-21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7E5B35E-602B-40BE-BF4C-5B6CC5B4C63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Box 3"/>
          <p:cNvSpPr txBox="1">
            <a:spLocks noChangeArrowheads="1"/>
          </p:cNvSpPr>
          <p:nvPr/>
        </p:nvSpPr>
        <p:spPr bwMode="auto">
          <a:xfrm>
            <a:off x="188913" y="0"/>
            <a:ext cx="6553200" cy="884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  <a:r>
              <a:rPr lang="en-US" altLang="ko-KR" sz="1400" b="1" dirty="0">
                <a:latin typeface="+mj-ea"/>
                <a:ea typeface="+mj-ea"/>
              </a:rPr>
              <a:t>-  </a:t>
            </a:r>
            <a:r>
              <a:rPr lang="ko-KR" altLang="en-US" sz="1400" b="1" dirty="0" err="1">
                <a:latin typeface="+mj-ea"/>
                <a:ea typeface="+mj-ea"/>
              </a:rPr>
              <a:t>협력사</a:t>
            </a:r>
            <a:r>
              <a:rPr lang="ko-KR" altLang="en-US" sz="1400" b="1" dirty="0">
                <a:latin typeface="+mj-ea"/>
                <a:ea typeface="+mj-ea"/>
              </a:rPr>
              <a:t> 모집공고 </a:t>
            </a:r>
            <a:r>
              <a:rPr lang="en-US" altLang="ko-KR" sz="1400" b="1" dirty="0">
                <a:latin typeface="+mj-ea"/>
                <a:ea typeface="+mj-ea"/>
              </a:rPr>
              <a:t>-</a:t>
            </a: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 algn="ctr">
              <a:defRPr/>
            </a:pPr>
            <a:endParaRPr lang="en-US" altLang="ko-KR" sz="1200" b="1" dirty="0">
              <a:latin typeface="+mj-ea"/>
              <a:ea typeface="+mj-ea"/>
            </a:endParaRPr>
          </a:p>
          <a:p>
            <a:pPr>
              <a:defRPr/>
            </a:pPr>
            <a:r>
              <a:rPr lang="ko-KR" altLang="en-US" sz="1100" b="1" dirty="0">
                <a:latin typeface="+mj-ea"/>
                <a:ea typeface="+mj-ea"/>
              </a:rPr>
              <a:t>제   목 </a:t>
            </a:r>
            <a:r>
              <a:rPr lang="en-US" altLang="ko-KR" sz="1100" b="1" dirty="0">
                <a:latin typeface="+mj-ea"/>
                <a:ea typeface="+mj-ea"/>
              </a:rPr>
              <a:t>: LG U+ </a:t>
            </a:r>
            <a:r>
              <a:rPr lang="ko-KR" altLang="en-US" sz="1100" b="1" dirty="0">
                <a:latin typeface="+mj-ea"/>
                <a:ea typeface="+mj-ea"/>
              </a:rPr>
              <a:t>매장공사</a:t>
            </a:r>
            <a:r>
              <a:rPr lang="en-US" altLang="ko-KR" sz="1100" b="1" dirty="0">
                <a:latin typeface="+mj-ea"/>
                <a:ea typeface="+mj-ea"/>
              </a:rPr>
              <a:t> </a:t>
            </a:r>
            <a:r>
              <a:rPr lang="ko-KR" altLang="en-US" sz="1100" b="1" dirty="0">
                <a:latin typeface="+mj-ea"/>
                <a:ea typeface="+mj-ea"/>
              </a:rPr>
              <a:t>집기 </a:t>
            </a:r>
            <a:r>
              <a:rPr lang="ko-KR" altLang="en-US" sz="1100" b="1" dirty="0" err="1">
                <a:latin typeface="+mj-ea"/>
                <a:ea typeface="+mj-ea"/>
              </a:rPr>
              <a:t>협력사</a:t>
            </a:r>
            <a:r>
              <a:rPr lang="ko-KR" altLang="en-US" sz="1100" b="1" dirty="0">
                <a:latin typeface="+mj-ea"/>
                <a:ea typeface="+mj-ea"/>
              </a:rPr>
              <a:t> 모집 건</a:t>
            </a:r>
            <a:endParaRPr lang="en-US" altLang="ko-KR" sz="1100" b="1" dirty="0">
              <a:latin typeface="+mj-ea"/>
              <a:ea typeface="+mj-ea"/>
            </a:endParaRP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1. 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지원부문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LG U+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전국매장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가두점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집기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년 계약 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모집부문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목재집기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LPM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집기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지원자격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기업신용평가서 제출 필수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한국기업데이터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B- 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현금흐름등급 </a:t>
            </a:r>
            <a:r>
              <a:rPr kumimoji="0" lang="en-US" altLang="ko-KR" sz="1000" smtClean="0">
                <a:latin typeface="맑은 고딕" pitchFamily="50" charset="-127"/>
                <a:ea typeface="맑은 고딕" pitchFamily="50" charset="-127"/>
              </a:rPr>
              <a:t>KCR-4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전담인력 운영 가능회사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공장보유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(200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평이상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- 4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대보험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가입회사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법인설립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년 이상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3.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지원마감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 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마감일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2016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일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금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우편제출서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서울 마포구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마포대로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155 LG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마포빌딩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9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층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공덕동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275)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 임지예 사원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앞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(010-3170-6765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4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제출서류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회사소개서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전체인력 프로필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 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번 서류와 일치할 것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기술인력 현황표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자격증보유자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_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사본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첨부시에만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인정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기업신용평가서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                                                                                              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 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   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한국기업데이터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B- , </a:t>
            </a:r>
            <a:r>
              <a:rPr kumimoji="0" lang="en-US" altLang="ko-KR" sz="100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KCR-4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기준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타 기관 가능하나 한국기업데이터 기준에 준하는 등급만 인정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)                                                                                                               -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유효기간확인 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세부내용출력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/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신규 신청 </a:t>
            </a:r>
            <a:r>
              <a:rPr kumimoji="0" lang="ko-KR" altLang="en-US" sz="1000" dirty="0" err="1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협력사는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신청내역서 기록 선 제출</a:t>
            </a:r>
            <a:r>
              <a:rPr kumimoji="0" lang="en-US" altLang="ko-KR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기존 보유 평가서 제출</a:t>
            </a:r>
            <a:endParaRPr kumimoji="0" lang="en-US" altLang="ko-KR" sz="100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사업자등록증 사본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법인인감증명서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공장등록증 사본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국민연금 사업장 가입자 명부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사업장 등기부등본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임대경우 임대차계약서 사본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buFont typeface="+mj-ea"/>
              <a:buAutoNum type="circleNumDbPlain"/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지명원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대표이사 이력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당사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LGU+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전담팀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인원계획도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인명기재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기자재 및 설비현황 포함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⑪ 고용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산재보험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완납증명원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⑫ 부가가치세 과세표준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 marL="228600" indent="-47625"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⑬ 표준 재무제표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증명원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신용평가 지연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제출사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해당사항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marL="228600" indent="-47625"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  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발표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- 1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차 서류평가 기간 중 방문평가 실시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(7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월말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~8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월초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종합평가 완료 후 입찰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참여사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공지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(8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월중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예정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변경될 수 있음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6.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별첨양식 서류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   </a:t>
            </a: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   -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공고 內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유첨파일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 다운로드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이상 시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연락 바람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7. 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담당자 연락처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:</a:t>
            </a:r>
          </a:p>
          <a:p>
            <a:pPr>
              <a:defRPr/>
            </a:pPr>
            <a:endParaRPr kumimoji="0" lang="en-US" altLang="ko-KR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   - </a:t>
            </a:r>
            <a:r>
              <a:rPr kumimoji="0" lang="en-US" altLang="ko-KR" sz="1000" dirty="0" err="1">
                <a:latin typeface="맑은 고딕" pitchFamily="50" charset="-127"/>
                <a:ea typeface="맑은 고딕" pitchFamily="50" charset="-127"/>
              </a:rPr>
              <a:t>HSAd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1000" dirty="0" err="1">
                <a:latin typeface="맑은 고딕" pitchFamily="50" charset="-127"/>
                <a:ea typeface="맑은 고딕" pitchFamily="50" charset="-127"/>
              </a:rPr>
              <a:t>리테일솔루션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2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팀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 LG U+</a:t>
            </a:r>
            <a:r>
              <a:rPr kumimoji="0" lang="ko-KR" altLang="en-US" sz="1000" dirty="0">
                <a:latin typeface="맑은 고딕" pitchFamily="50" charset="-127"/>
                <a:ea typeface="맑은 고딕" pitchFamily="50" charset="-127"/>
              </a:rPr>
              <a:t>파트 </a:t>
            </a:r>
            <a:r>
              <a:rPr kumimoji="0" lang="ko-KR" altLang="en-US" sz="1000" dirty="0" err="1" smtClean="0">
                <a:latin typeface="맑은 고딕" pitchFamily="50" charset="-127"/>
                <a:ea typeface="맑은 고딕" pitchFamily="50" charset="-127"/>
              </a:rPr>
              <a:t>홍임경</a:t>
            </a:r>
            <a:r>
              <a:rPr kumimoji="0" lang="ko-KR" altLang="en-US" sz="1000" dirty="0" smtClean="0">
                <a:latin typeface="맑은 고딕" pitchFamily="50" charset="-127"/>
                <a:ea typeface="맑은 고딕" pitchFamily="50" charset="-127"/>
              </a:rPr>
              <a:t> 사원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(T. </a:t>
            </a:r>
            <a:r>
              <a:rPr kumimoji="0" lang="en-US" altLang="ko-KR" sz="1000" dirty="0" smtClean="0">
                <a:latin typeface="맑은 고딕" pitchFamily="50" charset="-127"/>
                <a:ea typeface="맑은 고딕" pitchFamily="50" charset="-127"/>
              </a:rPr>
              <a:t>010-2029-2669 </a:t>
            </a:r>
            <a:r>
              <a:rPr kumimoji="0" lang="en-US" altLang="ko-KR" sz="1000" dirty="0">
                <a:latin typeface="맑은 고딕" pitchFamily="50" charset="-127"/>
                <a:ea typeface="맑은 고딕" pitchFamily="50" charset="-127"/>
              </a:rPr>
              <a:t>/ email. js0140451@hsad.co.kr)</a:t>
            </a: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  <a:p>
            <a:pPr>
              <a:defRPr/>
            </a:pPr>
            <a:endParaRPr kumimoji="0" lang="ko-KR" altLang="en-US" sz="1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974</TotalTime>
  <Words>0</Words>
  <Application>Microsoft Office PowerPoint</Application>
  <PresentationFormat>화면 슬라이드 쇼(4:3)</PresentationFormat>
  <Paragraphs>53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Company>(주)엘베스트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박혜영</dc:creator>
  <cp:lastModifiedBy>송상권(Song Sang Kwun)</cp:lastModifiedBy>
  <cp:revision>98</cp:revision>
  <cp:lastPrinted>2014-07-09T02:28:25Z</cp:lastPrinted>
  <dcterms:created xsi:type="dcterms:W3CDTF">2010-11-10T04:57:06Z</dcterms:created>
  <dcterms:modified xsi:type="dcterms:W3CDTF">2016-06-21T04:51:57Z</dcterms:modified>
</cp:coreProperties>
</file>