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797675" cy="9926638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63" autoAdjust="0"/>
    <p:restoredTop sz="94660"/>
  </p:normalViewPr>
  <p:slideViewPr>
    <p:cSldViewPr>
      <p:cViewPr>
        <p:scale>
          <a:sx n="100" d="100"/>
          <a:sy n="100" d="100"/>
        </p:scale>
        <p:origin x="-2892" y="118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383B7FE-5111-4845-B0EC-99C986665535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26CCAD6-3FA5-4507-81E8-C04BF01B09D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12822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1C4F3-FAEF-41C3-A611-4F953B2C27B5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C2020-F8EE-460C-BD10-140ABF138E7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4900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8850E-A24F-47F8-8357-B1A15B68EE5E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FA2CF8-EA42-46A0-9637-09C704CA7F2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6516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9710A-2EB5-43C0-ABA1-6043AA210442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4336F-9E95-4C8E-963C-92D81563785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770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D78CA-DC2A-4321-BBAF-C69DBF73769C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546E3-B937-42C9-8E22-955D438FC83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7778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0FE23-AA31-476F-9403-D01FDEC1CB1A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3FB5E-3F49-4180-A9F4-0D37660ACE7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0940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2DABD-53DE-45C1-8143-D470207BDAA5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11214-E9F1-4A4C-B8D3-768F015CAA4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5550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D5C9F-4327-49EE-9CC1-5A9D8A2ED440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FBCE5-4AF3-44D1-9D46-79A1AAEB00E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1442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406FA9-BE09-41D4-BB34-02BB0394CD07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B5B1C-9D4C-4B0B-906B-579A15DE8AC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3536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CDBF9-E679-4A47-9ABE-C18FE58D3185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F5D8B-F20D-4C5B-B324-B26CF6FE561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1924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190ED-5ED3-4EFA-83A5-2375D4AB982F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CEF5F-230C-4326-9118-5344E311239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1412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A6B1A-7912-4858-8E41-90EC45036447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3212A-2B1E-488D-8A92-BD3F7257DCB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9225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9AB4692-37B0-44CE-B993-12A2E97588B7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CC3A0B6-B2A6-432F-A02C-C36C91CF4EA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188913" y="0"/>
            <a:ext cx="6553200" cy="9587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 </a:t>
            </a:r>
            <a:r>
              <a:rPr lang="en-US" altLang="ko-KR" sz="1400" b="1" dirty="0">
                <a:latin typeface="+mj-ea"/>
                <a:ea typeface="+mj-ea"/>
              </a:rPr>
              <a:t>-  </a:t>
            </a:r>
            <a:r>
              <a:rPr lang="ko-KR" altLang="en-US" sz="1400" b="1" dirty="0" err="1">
                <a:latin typeface="+mj-ea"/>
                <a:ea typeface="+mj-ea"/>
              </a:rPr>
              <a:t>협력사</a:t>
            </a:r>
            <a:r>
              <a:rPr lang="ko-KR" altLang="en-US" sz="1400" b="1" dirty="0">
                <a:latin typeface="+mj-ea"/>
                <a:ea typeface="+mj-ea"/>
              </a:rPr>
              <a:t> 모집공고 </a:t>
            </a:r>
            <a:r>
              <a:rPr lang="en-US" altLang="ko-KR" sz="1400" b="1" dirty="0">
                <a:latin typeface="+mj-ea"/>
                <a:ea typeface="+mj-ea"/>
              </a:rPr>
              <a:t>-</a:t>
            </a:r>
            <a:endParaRPr lang="en-US" altLang="ko-KR" sz="1200" b="1" dirty="0">
              <a:latin typeface="+mj-ea"/>
              <a:ea typeface="+mj-ea"/>
            </a:endParaRPr>
          </a:p>
          <a:p>
            <a:pPr algn="ctr">
              <a:defRPr/>
            </a:pPr>
            <a:endParaRPr lang="en-US" altLang="ko-KR" sz="1200" b="1" dirty="0">
              <a:latin typeface="+mj-ea"/>
              <a:ea typeface="+mj-ea"/>
            </a:endParaRPr>
          </a:p>
          <a:p>
            <a:pPr algn="ctr">
              <a:defRPr/>
            </a:pPr>
            <a:endParaRPr lang="en-US" altLang="ko-KR" sz="1200" b="1" dirty="0">
              <a:latin typeface="+mj-ea"/>
              <a:ea typeface="+mj-ea"/>
            </a:endParaRPr>
          </a:p>
          <a:p>
            <a:pPr>
              <a:defRPr/>
            </a:pPr>
            <a:r>
              <a:rPr lang="ko-KR" altLang="en-US" sz="1100" b="1" dirty="0">
                <a:latin typeface="+mj-ea"/>
                <a:ea typeface="+mj-ea"/>
              </a:rPr>
              <a:t>제   목 </a:t>
            </a:r>
            <a:r>
              <a:rPr lang="en-US" altLang="ko-KR" sz="1100" b="1" dirty="0">
                <a:latin typeface="+mj-ea"/>
                <a:ea typeface="+mj-ea"/>
              </a:rPr>
              <a:t>: LG U+ </a:t>
            </a:r>
            <a:r>
              <a:rPr lang="ko-KR" altLang="en-US" sz="1100" b="1" dirty="0">
                <a:latin typeface="+mj-ea"/>
                <a:ea typeface="+mj-ea"/>
              </a:rPr>
              <a:t>매장</a:t>
            </a:r>
            <a:r>
              <a:rPr lang="en-US" altLang="ko-KR" sz="1100" b="1" dirty="0">
                <a:latin typeface="+mj-ea"/>
                <a:ea typeface="+mj-ea"/>
              </a:rPr>
              <a:t>S.I  </a:t>
            </a:r>
            <a:r>
              <a:rPr lang="ko-KR" altLang="en-US" sz="1100" b="1" dirty="0">
                <a:latin typeface="+mj-ea"/>
                <a:ea typeface="+mj-ea"/>
              </a:rPr>
              <a:t>인테리어</a:t>
            </a:r>
            <a:r>
              <a:rPr lang="en-US" altLang="ko-KR" sz="1100" b="1" dirty="0">
                <a:latin typeface="+mj-ea"/>
                <a:ea typeface="+mj-ea"/>
              </a:rPr>
              <a:t> </a:t>
            </a:r>
            <a:r>
              <a:rPr lang="ko-KR" altLang="en-US" sz="1100" b="1" dirty="0">
                <a:latin typeface="+mj-ea"/>
                <a:ea typeface="+mj-ea"/>
              </a:rPr>
              <a:t>공사 </a:t>
            </a:r>
            <a:r>
              <a:rPr lang="ko-KR" altLang="en-US" sz="1100" b="1" dirty="0" err="1">
                <a:latin typeface="+mj-ea"/>
                <a:ea typeface="+mj-ea"/>
              </a:rPr>
              <a:t>협력사</a:t>
            </a:r>
            <a:r>
              <a:rPr lang="ko-KR" altLang="en-US" sz="1100" b="1" dirty="0">
                <a:latin typeface="+mj-ea"/>
                <a:ea typeface="+mj-ea"/>
              </a:rPr>
              <a:t> 모집건</a:t>
            </a:r>
            <a:endParaRPr lang="en-US" altLang="ko-KR" sz="1100" b="1" dirty="0">
              <a:latin typeface="+mj-ea"/>
              <a:ea typeface="+mj-ea"/>
            </a:endParaRPr>
          </a:p>
          <a:p>
            <a:pPr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1. 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지원부문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 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 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    - LG U+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전국매장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가두점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인테리어공사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협력사</a:t>
            </a:r>
            <a:endParaRPr kumimoji="0" lang="ko-KR" altLang="en-US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  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지원자격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 </a:t>
            </a:r>
          </a:p>
          <a:p>
            <a:pPr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    -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가두점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매뉴얼 인테리어 공사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전자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통신사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코스매틱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패션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F&amp;B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등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실적 보유회사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연간계약을 통한 공사가 가능한 회사</a:t>
            </a:r>
          </a:p>
          <a:p>
            <a:pPr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   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가두점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매뉴얼 설계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/3D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제작 가능한 인력 보유회사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관련업종 기사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산업기사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기능사 자격증 보유회사</a:t>
            </a:r>
          </a:p>
          <a:p>
            <a:pPr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   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전문건설업 면허 보유회사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실내건축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시설물유지업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건축공사업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기업신용평가서 제출 필수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한국기업데이터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B-,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현금흐름등급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KCR-4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기준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전담인력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자격증 보유 기술인력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운영 가능회사 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  (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현장별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상주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名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중복상주 불가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),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내부 설계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名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내부운영 책임자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名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- 4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대보험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가입회사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법인설립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년 이상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   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지원마감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</a:t>
            </a:r>
          </a:p>
          <a:p>
            <a:pPr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    -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마감일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2016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년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7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월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일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금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우편제출서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서울 마포구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마포대로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155 LG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마포빌딩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9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층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공덕동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275)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                    </a:t>
            </a:r>
            <a:r>
              <a:rPr kumimoji="0" lang="en-US" altLang="ko-KR" sz="1000" dirty="0" err="1">
                <a:latin typeface="맑은 고딕" pitchFamily="50" charset="-127"/>
                <a:ea typeface="맑은 고딕" pitchFamily="50" charset="-127"/>
              </a:rPr>
              <a:t>HSAd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리테일솔루션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2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팀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임지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예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사원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앞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(010-3170-6765)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	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  4.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제출서류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</a:t>
            </a:r>
          </a:p>
          <a:p>
            <a:pPr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회사소개서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별첨양식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전체인력 프로필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별첨양식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8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번 서류와 일치할 것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기술인력 현황표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별첨양식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자격증보유자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_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사본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첨부 시에만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인정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기업신용평가서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                                                                                                  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    </a:t>
            </a:r>
            <a:r>
              <a:rPr kumimoji="0" lang="en-US" altLang="ko-KR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kumimoji="0" lang="ko-KR" altLang="en-US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한국기업데이터 </a:t>
            </a:r>
            <a:r>
              <a:rPr kumimoji="0" lang="en-US" altLang="ko-KR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B- </a:t>
            </a:r>
            <a:r>
              <a:rPr kumimoji="0" lang="en-US" altLang="ko-KR" sz="100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en-US" altLang="ko-KR" sz="100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KCR-4 </a:t>
            </a:r>
            <a:r>
              <a:rPr kumimoji="0" lang="ko-KR" altLang="en-US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기준 </a:t>
            </a:r>
            <a:r>
              <a:rPr kumimoji="0" lang="en-US" altLang="ko-KR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타 기관 가능하나 한국기업데이터 기준에 준하는 등급만 인정</a:t>
            </a:r>
            <a:r>
              <a:rPr kumimoji="0" lang="en-US" altLang="ko-KR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                                                                                                              - </a:t>
            </a:r>
            <a:r>
              <a:rPr kumimoji="0" lang="ko-KR" altLang="en-US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유효기간확인 </a:t>
            </a:r>
            <a:r>
              <a:rPr kumimoji="0" lang="en-US" altLang="ko-KR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/ </a:t>
            </a:r>
            <a:r>
              <a:rPr kumimoji="0" lang="ko-KR" altLang="en-US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세부내용출력</a:t>
            </a:r>
            <a:r>
              <a:rPr kumimoji="0" lang="en-US" altLang="ko-KR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/</a:t>
            </a:r>
            <a:r>
              <a:rPr kumimoji="0" lang="ko-KR" altLang="en-US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신규 신청 </a:t>
            </a:r>
            <a:r>
              <a:rPr kumimoji="0" lang="ko-KR" altLang="en-US" sz="100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협력사는</a:t>
            </a:r>
            <a:r>
              <a:rPr kumimoji="0" lang="ko-KR" altLang="en-US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신청내역서 기록 선 제출</a:t>
            </a:r>
            <a:r>
              <a:rPr kumimoji="0" lang="en-US" altLang="ko-KR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기존 보유 평가서 제출</a:t>
            </a:r>
            <a:endParaRPr kumimoji="0" lang="en-US" altLang="ko-KR" sz="100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사업자등록증 사본</a:t>
            </a: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법인인감증명서</a:t>
            </a: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전문건설업 면허 사본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국민연금 사업장 가입자 명부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사업장 등기부등본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임대경우 임대차계약서 사본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지명원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대표이사 이력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당사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LGU+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전담팀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인원계획도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/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인명기재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기자재 및 설비현황 포함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228600" indent="-47625"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⑪ 고용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산재보험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완납증명원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marL="228600" indent="-47625"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⑫ 부가가치세 과세표준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증명원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marL="228600" indent="-47625"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⑬ 표준 재무제표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증명원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신용평가 지연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제출사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해당사항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228600" indent="-47625"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  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5.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입찰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참여사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발표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- 1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차 서류평가 기간 중 방문평가 실시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(7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월말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~8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월초 예정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변경될 수 있음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종합평가 완료 후 입찰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참여사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공지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(8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월중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예정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변경될 수 있음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6.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별첨양식 서류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    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공고 內 파일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유첨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이상 있을 시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담당자 메일 주소로 문의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7.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담당자 연락처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</a:t>
            </a:r>
          </a:p>
          <a:p>
            <a:pPr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     - </a:t>
            </a:r>
            <a:r>
              <a:rPr kumimoji="0" lang="en-US" altLang="ko-KR" sz="1000" dirty="0" err="1">
                <a:latin typeface="맑은 고딕" pitchFamily="50" charset="-127"/>
                <a:ea typeface="맑은 고딕" pitchFamily="50" charset="-127"/>
              </a:rPr>
              <a:t>HSAd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리테일솔루션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2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팀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/ LG U+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파트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최은미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사원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(T.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010-4175-5484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/ email. </a:t>
            </a:r>
            <a:r>
              <a:rPr lang="en-US" altLang="ko-KR" sz="1000" dirty="0" smtClean="0"/>
              <a:t>eyun0240@hsad.co.kr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ko-KR" altLang="en-US" sz="10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1003</TotalTime>
  <Words>0</Words>
  <Application>Microsoft Office PowerPoint</Application>
  <PresentationFormat>화면 슬라이드 쇼(4:3)</PresentationFormat>
  <Paragraphs>57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(주)엘베스트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박혜영</dc:creator>
  <cp:lastModifiedBy>송상권(Song Sang Kwun)</cp:lastModifiedBy>
  <cp:revision>98</cp:revision>
  <cp:lastPrinted>2015-07-21T00:41:46Z</cp:lastPrinted>
  <dcterms:created xsi:type="dcterms:W3CDTF">2010-11-10T04:57:06Z</dcterms:created>
  <dcterms:modified xsi:type="dcterms:W3CDTF">2016-06-21T04:50:58Z</dcterms:modified>
</cp:coreProperties>
</file>