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3" autoAdjust="0"/>
    <p:restoredTop sz="94660"/>
  </p:normalViewPr>
  <p:slideViewPr>
    <p:cSldViewPr>
      <p:cViewPr>
        <p:scale>
          <a:sx n="150" d="100"/>
          <a:sy n="150" d="100"/>
        </p:scale>
        <p:origin x="-1734" y="-2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0DF61DA-A9B4-44A6-AFD5-9B55A1E28F57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19E4EE-F707-4681-8D52-7A8B59B9348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14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6EF59-1F13-4DE5-8ACC-5D898F14FC5C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69322-CC28-4866-9E1F-44B2A515EB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89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14856-592B-474F-ABE9-C287B2F66FCB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E1C04-9246-4365-8CF4-C7E15AA5FF4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63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6CF0-BBA8-4AD6-94F7-57A3BFE4B0A5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6788-57BF-487E-82D1-9E63407CE1D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474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2529C-6176-4121-B400-7C01255DBB54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BC2F4-0665-41AC-AA12-76C891202B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66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73E10-F989-4FFD-96E9-74E08A9C7009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47EC2-B471-47AD-A93C-23350C127F2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351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A742-AD0B-4553-8616-A1290478E6D8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F33B1-9801-433C-9E3D-6458C7ECB8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4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A8290-6ADD-443C-BBC6-41B055BBB206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782F7-103D-405D-ABF8-129293B2AA3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0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4C7B9-ACAE-402B-94B1-9FC3A65CA10E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9ED7E-39F1-4E85-A5F1-FEB7929E78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43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641E9-C1C6-4E94-8926-4F071A75F06E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0996D-8400-423B-88A8-94186F00DB9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42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89C49-147B-47B8-AD3F-3551E5FD0C47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6C4FE-BFF6-470D-B5F2-3EE227B3682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01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B6B15-C905-4DDD-A752-4D40247CB534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D2849-F1D0-4842-9E69-853A4D7D3C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270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20FF3E0-D2CC-4854-A5F1-E99952992B36}" type="datetimeFigureOut">
              <a:rPr lang="ko-KR" altLang="en-US"/>
              <a:pPr>
                <a:defRPr/>
              </a:pPr>
              <a:t>2016-06-28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DE258A-31CF-4873-B72E-3DBBED2FC9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88913" y="0"/>
            <a:ext cx="6553200" cy="841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  <a:r>
              <a:rPr lang="en-US" altLang="ko-KR" sz="1400" b="1" dirty="0">
                <a:latin typeface="+mj-ea"/>
                <a:ea typeface="+mj-ea"/>
              </a:rPr>
              <a:t>-  </a:t>
            </a:r>
            <a:r>
              <a:rPr lang="ko-KR" altLang="en-US" sz="1400" b="1" dirty="0" err="1">
                <a:latin typeface="+mj-ea"/>
                <a:ea typeface="+mj-ea"/>
              </a:rPr>
              <a:t>협력사</a:t>
            </a:r>
            <a:r>
              <a:rPr lang="ko-KR" altLang="en-US" sz="1400" b="1" dirty="0">
                <a:latin typeface="+mj-ea"/>
                <a:ea typeface="+mj-ea"/>
              </a:rPr>
              <a:t> 모집공고 </a:t>
            </a:r>
            <a:r>
              <a:rPr lang="en-US" altLang="ko-KR" sz="1400" b="1" dirty="0">
                <a:latin typeface="+mj-ea"/>
                <a:ea typeface="+mj-ea"/>
              </a:rPr>
              <a:t>-</a:t>
            </a: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1100" b="1" dirty="0">
                <a:latin typeface="+mj-ea"/>
                <a:ea typeface="+mj-ea"/>
              </a:rPr>
              <a:t>제   목 </a:t>
            </a:r>
            <a:r>
              <a:rPr lang="en-US" altLang="ko-KR" sz="1100" b="1" dirty="0">
                <a:latin typeface="+mj-ea"/>
                <a:ea typeface="+mj-ea"/>
              </a:rPr>
              <a:t>: LG U+ </a:t>
            </a:r>
            <a:r>
              <a:rPr lang="ko-KR" altLang="en-US" sz="1100" b="1" dirty="0">
                <a:latin typeface="+mj-ea"/>
                <a:ea typeface="+mj-ea"/>
              </a:rPr>
              <a:t>매장공사</a:t>
            </a:r>
            <a:r>
              <a:rPr lang="en-US" altLang="ko-KR" sz="1100" b="1" dirty="0">
                <a:latin typeface="+mj-ea"/>
                <a:ea typeface="+mj-ea"/>
              </a:rPr>
              <a:t>  </a:t>
            </a:r>
            <a:r>
              <a:rPr lang="ko-KR" altLang="en-US" sz="1100" b="1" dirty="0" err="1" smtClean="0">
                <a:latin typeface="+mj-ea"/>
                <a:ea typeface="+mj-ea"/>
              </a:rPr>
              <a:t>시건장</a:t>
            </a:r>
            <a:r>
              <a:rPr lang="ko-KR" altLang="en-US" sz="1100" b="1" dirty="0" err="1">
                <a:latin typeface="+mj-ea"/>
                <a:ea typeface="+mj-ea"/>
              </a:rPr>
              <a:t>치</a:t>
            </a:r>
            <a:r>
              <a:rPr lang="ko-KR" altLang="en-US" sz="1100" b="1" dirty="0" smtClean="0">
                <a:latin typeface="+mj-ea"/>
                <a:ea typeface="+mj-ea"/>
              </a:rPr>
              <a:t> </a:t>
            </a:r>
            <a:r>
              <a:rPr lang="ko-KR" altLang="en-US" sz="1100" b="1" dirty="0" err="1">
                <a:latin typeface="+mj-ea"/>
                <a:ea typeface="+mj-ea"/>
              </a:rPr>
              <a:t>협력사</a:t>
            </a:r>
            <a:r>
              <a:rPr lang="ko-KR" altLang="en-US" sz="1100" b="1" dirty="0">
                <a:latin typeface="+mj-ea"/>
                <a:ea typeface="+mj-ea"/>
              </a:rPr>
              <a:t> 모집 건</a:t>
            </a:r>
            <a:endParaRPr lang="en-US" altLang="ko-KR" sz="1100" b="1" dirty="0">
              <a:latin typeface="+mj-ea"/>
              <a:ea typeface="+mj-ea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1. 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지원부문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LG U+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전국매장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가두점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시건장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치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협력사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지원자격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기업신용평가서 제출 필수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한국기업데이터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B- 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현금흐름등급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KCR-4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- 4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대보험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가입회사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법인설립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지원마감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마감일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2016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금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우편제출서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서울 마포구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마포대로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155 LG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마포빌딩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9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층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공덕동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275)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 임지예 사원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앞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(010-3170-6765)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제출서류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회사소개서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전체인력 프로필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 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번 서류와 일치할 것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사무실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사진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기업신용평가서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                                                                              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한국기업데이터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B- , KCR-4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기준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타 기관 가능하나 한국기업데이터 기준에 준하는 등급만 인정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                                                                                                              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유효기간확인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세부내용출력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신규 신청 </a:t>
            </a:r>
            <a:r>
              <a:rPr kumimoji="0" lang="ko-KR" altLang="en-US" sz="10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협력사는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신청내역서 기록 선 제출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 보유 평가서 제출</a:t>
            </a:r>
            <a:endParaRPr kumimoji="0" lang="en-US" altLang="ko-KR" sz="10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사업자등록증 사본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법인인감증명서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국민연금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사업장 가입자 명부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사업장 등기부등본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임대경우 임대차계약서 사본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97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⑨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고용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산재보험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완납증명원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⑩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부가가치세 과세표준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⑪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표준 재무제표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신용평가 지연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제출사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해당사항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⑫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지명원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대표이사 이력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당사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LGU+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전담팀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인원계획도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인명기재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기자재 및 설비현황 포함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발표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차 서류평가 기간 중 방문평가 실시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~8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월초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종합평가 완료 후 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공지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(8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월중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 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 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 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공고 內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유첨파일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다운로드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 시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연락 바람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연락처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  -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LG U+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파트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최은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미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(T.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010-4175-5484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email.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eyun0240@hsad.co.kr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0</Words>
  <Application>Microsoft Office PowerPoint</Application>
  <PresentationFormat>화면 슬라이드 쇼(4:3)</PresentationFormat>
  <Paragraphs>49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(주)엘베스트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박혜영</dc:creator>
  <cp:lastModifiedBy>14UD530</cp:lastModifiedBy>
  <cp:revision>109</cp:revision>
  <cp:lastPrinted>2015-07-22T08:36:38Z</cp:lastPrinted>
  <dcterms:created xsi:type="dcterms:W3CDTF">2010-11-10T04:57:06Z</dcterms:created>
  <dcterms:modified xsi:type="dcterms:W3CDTF">2016-06-28T13:03:13Z</dcterms:modified>
</cp:coreProperties>
</file>